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60" r:id="rId4"/>
    <p:sldId id="259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08D4A-D9C8-42AB-B346-0079B0481358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6F030-83F7-4AC1-86A3-DF54B5902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7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6F030-83F7-4AC1-86A3-DF54B59025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0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575EB-110A-4967-B665-2904BFA1A30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4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0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87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9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1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53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27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00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292FD-85AB-4489-9F99-14BA9AC48827}" type="datetimeFigureOut">
              <a:rPr lang="zh-CN" altLang="en-US" smtClean="0"/>
              <a:t>2019/02/25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46E-E74B-4436-8E2D-F2B54C50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34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03" y="2320113"/>
            <a:ext cx="4680000" cy="464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191" y="1337553"/>
                <a:ext cx="4219360" cy="70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91" y="1337553"/>
                <a:ext cx="4219360" cy="703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515583" y="2517138"/>
                <a:ext cx="1246816" cy="329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83" y="2517138"/>
                <a:ext cx="1246816" cy="329770"/>
              </a:xfrm>
              <a:prstGeom prst="rect">
                <a:avLst/>
              </a:prstGeom>
              <a:blipFill>
                <a:blip r:embed="rId5"/>
                <a:stretch>
                  <a:fillRect l="-1961" t="-1852" r="-1471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709184" y="2517138"/>
                <a:ext cx="1076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dirty="0"/>
                  <a:t>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84" y="2517138"/>
                <a:ext cx="1076449" cy="276999"/>
              </a:xfrm>
              <a:prstGeom prst="rect">
                <a:avLst/>
              </a:prstGeom>
              <a:blipFill>
                <a:blip r:embed="rId6"/>
                <a:stretch>
                  <a:fillRect l="-12994" t="-28889" r="-678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23" y="239210"/>
            <a:ext cx="3571875" cy="305752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9730323" y="783612"/>
            <a:ext cx="1724574" cy="1620035"/>
            <a:chOff x="3240000" y="3777534"/>
            <a:chExt cx="1724574" cy="1620035"/>
          </a:xfrm>
        </p:grpSpPr>
        <p:grpSp>
          <p:nvGrpSpPr>
            <p:cNvPr id="13" name="组合 12"/>
            <p:cNvGrpSpPr/>
            <p:nvPr/>
          </p:nvGrpSpPr>
          <p:grpSpPr>
            <a:xfrm>
              <a:off x="3240000" y="3780000"/>
              <a:ext cx="1620035" cy="1440000"/>
              <a:chOff x="1440000" y="2700000"/>
              <a:chExt cx="1620035" cy="1440000"/>
            </a:xfrm>
          </p:grpSpPr>
          <p:sp>
            <p:nvSpPr>
              <p:cNvPr id="10" name="椭圆 9"/>
              <p:cNvSpPr>
                <a:spLocks noChangeAspect="1"/>
              </p:cNvSpPr>
              <p:nvPr/>
            </p:nvSpPr>
            <p:spPr>
              <a:xfrm>
                <a:off x="1440000" y="3960000"/>
                <a:ext cx="180035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2880000" y="3960000"/>
                <a:ext cx="180035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>
                <a:spLocks noChangeAspect="1"/>
              </p:cNvSpPr>
              <p:nvPr/>
            </p:nvSpPr>
            <p:spPr>
              <a:xfrm>
                <a:off x="2160000" y="2700000"/>
                <a:ext cx="180035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3600000">
              <a:off x="3434556" y="3867552"/>
              <a:ext cx="1620035" cy="1440000"/>
              <a:chOff x="1440000" y="2700000"/>
              <a:chExt cx="1620035" cy="1440000"/>
            </a:xfrm>
          </p:grpSpPr>
          <p:sp>
            <p:nvSpPr>
              <p:cNvPr id="15" name="椭圆 14"/>
              <p:cNvSpPr>
                <a:spLocks noChangeAspect="1"/>
              </p:cNvSpPr>
              <p:nvPr/>
            </p:nvSpPr>
            <p:spPr>
              <a:xfrm>
                <a:off x="1440000" y="3960000"/>
                <a:ext cx="180035" cy="180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>
                <a:spLocks noChangeAspect="1"/>
              </p:cNvSpPr>
              <p:nvPr/>
            </p:nvSpPr>
            <p:spPr>
              <a:xfrm>
                <a:off x="2880000" y="3960000"/>
                <a:ext cx="180035" cy="180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>
                <a:off x="2160000" y="2700000"/>
                <a:ext cx="180035" cy="180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3821929" y="4501566"/>
              <a:ext cx="360000" cy="36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9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78" y="282106"/>
            <a:ext cx="3960000" cy="297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78" y="334076"/>
            <a:ext cx="3960000" cy="297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8" y="3356046"/>
            <a:ext cx="3960000" cy="297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78" y="3356046"/>
            <a:ext cx="3960000" cy="297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78" y="3356046"/>
            <a:ext cx="3960000" cy="2970000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687617"/>
              </p:ext>
            </p:extLst>
          </p:nvPr>
        </p:nvGraphicFramePr>
        <p:xfrm>
          <a:off x="405966" y="325931"/>
          <a:ext cx="3960000" cy="303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66" y="325931"/>
                        <a:ext cx="3960000" cy="3030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41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277372" y="1412777"/>
          <a:ext cx="5292000" cy="404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372" y="1412777"/>
                        <a:ext cx="5292000" cy="4049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12584"/>
              </p:ext>
            </p:extLst>
          </p:nvPr>
        </p:nvGraphicFramePr>
        <p:xfrm>
          <a:off x="6061800" y="1412777"/>
          <a:ext cx="5292000" cy="404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800" y="1412777"/>
                        <a:ext cx="5292000" cy="4049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S</a:t>
            </a:r>
            <a:r>
              <a:rPr lang="en-US" altLang="zh-CN" dirty="0">
                <a:latin typeface="+mn-lt"/>
              </a:rPr>
              <a:t>TS Spectra</a:t>
            </a:r>
            <a:r>
              <a:rPr lang="en-US" altLang="zh-CN" baseline="0" dirty="0">
                <a:latin typeface="+mn-lt"/>
              </a:rPr>
              <a:t> with K Doping</a:t>
            </a:r>
            <a:endParaRPr lang="zh-CN" altLang="en-US" dirty="0">
              <a:latin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2822259" y="3607595"/>
            <a:ext cx="2643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2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10" y="-247794"/>
            <a:ext cx="4680000" cy="464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2804" y="1045724"/>
                <a:ext cx="5641609" cy="70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4" y="1045724"/>
                <a:ext cx="5641609" cy="706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22196" y="2225309"/>
                <a:ext cx="1246816" cy="329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96" y="2225309"/>
                <a:ext cx="1246816" cy="329770"/>
              </a:xfrm>
              <a:prstGeom prst="rect">
                <a:avLst/>
              </a:prstGeom>
              <a:blipFill>
                <a:blip r:embed="rId4"/>
                <a:stretch>
                  <a:fillRect l="-1951" t="-1852" r="-1463"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51178" y="2344549"/>
                <a:ext cx="1419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178" y="2344549"/>
                <a:ext cx="1419748" cy="276999"/>
              </a:xfrm>
              <a:prstGeom prst="rect">
                <a:avLst/>
              </a:prstGeom>
              <a:blipFill>
                <a:blip r:embed="rId5"/>
                <a:stretch>
                  <a:fillRect l="-1717" r="-85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139150" y="2344548"/>
                <a:ext cx="1076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dirty="0"/>
                  <a:t>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150" y="2344548"/>
                <a:ext cx="1076449" cy="276999"/>
              </a:xfrm>
              <a:prstGeom prst="rect">
                <a:avLst/>
              </a:prstGeom>
              <a:blipFill>
                <a:blip r:embed="rId6"/>
                <a:stretch>
                  <a:fillRect l="-12994" t="-28889" r="-678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3374" y="3645422"/>
                <a:ext cx="9361858" cy="70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74" y="3645422"/>
                <a:ext cx="9361858" cy="703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7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CA5CFF2-0A36-4EE4-A374-A056B864C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293" r="1783" b="-1"/>
          <a:stretch/>
        </p:blipFill>
        <p:spPr bwMode="auto">
          <a:xfrm>
            <a:off x="2635869" y="1876610"/>
            <a:ext cx="3132000" cy="29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A5208-894E-4203-BFD9-BED02F12851F}"/>
              </a:ext>
            </a:extLst>
          </p:cNvPr>
          <p:cNvSpPr txBox="1"/>
          <p:nvPr/>
        </p:nvSpPr>
        <p:spPr>
          <a:xfrm>
            <a:off x="6002619" y="5526040"/>
            <a:ext cx="40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STS line map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1V, 200pA, modulation: 15mV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756038" y="1498973"/>
          <a:ext cx="4186237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Graph" r:id="rId4" imgW="3108960" imgH="3000960" progId="Origin50.Graph">
                  <p:embed/>
                </p:oleObj>
              </mc:Choice>
              <mc:Fallback>
                <p:oleObj name="Graph" r:id="rId4" imgW="3108960" imgH="3000960" progId="Origin50.Graph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038" y="1498973"/>
                        <a:ext cx="4186237" cy="404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624392" y="3403994"/>
            <a:ext cx="144016" cy="144016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STS</a:t>
            </a:r>
            <a:r>
              <a:rPr lang="en-US" altLang="zh-CN" baseline="0" dirty="0">
                <a:latin typeface="+mn-lt"/>
              </a:rPr>
              <a:t> Line Map</a:t>
            </a:r>
            <a:r>
              <a:rPr lang="en-US" altLang="zh-CN" dirty="0">
                <a:latin typeface="+mn-lt"/>
              </a:rPr>
              <a:t> Taken</a:t>
            </a:r>
            <a:r>
              <a:rPr lang="en-US" altLang="zh-CN" baseline="0" dirty="0">
                <a:latin typeface="+mn-lt"/>
              </a:rPr>
              <a:t> at the Clean Surface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95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772464" y="-98882"/>
          <a:ext cx="3450597" cy="264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-98882"/>
                        <a:ext cx="3450597" cy="2640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119689" y="-100013"/>
          <a:ext cx="4827587" cy="2641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Graph" r:id="rId5" imgW="5486400" imgH="3000960" progId="Origin50.Graph">
                  <p:embed/>
                </p:oleObj>
              </mc:Choice>
              <mc:Fallback>
                <p:oleObj name="Graph" r:id="rId5" imgW="5486400" imgH="3000960" progId="Origin50.Graph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-100013"/>
                        <a:ext cx="4827587" cy="26416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772464" y="4284130"/>
          <a:ext cx="3450269" cy="264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4284130"/>
                        <a:ext cx="3450269" cy="2640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5119689" y="4284663"/>
          <a:ext cx="4827587" cy="26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9" name="Graph" r:id="rId9" imgW="5486400" imgH="3000960" progId="Origin50.Graph">
                  <p:embed/>
                </p:oleObj>
              </mc:Choice>
              <mc:Fallback>
                <p:oleObj name="Graph" r:id="rId9" imgW="5486400" imgH="3000960" progId="Origin50.Graph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4284663"/>
                        <a:ext cx="4827587" cy="2640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2772464" y="2092369"/>
          <a:ext cx="3450269" cy="264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Graph" r:id="rId11" imgW="3920760" imgH="3000960" progId="Origin50.Graph">
                  <p:embed/>
                </p:oleObj>
              </mc:Choice>
              <mc:Fallback>
                <p:oleObj name="Graph" r:id="rId11" imgW="3920760" imgH="3000960" progId="Origin50.Graph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2092369"/>
                        <a:ext cx="3450269" cy="2640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5119689" y="2092325"/>
          <a:ext cx="4827587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Graph" r:id="rId13" imgW="5486400" imgH="3000960" progId="Origin50.Graph">
                  <p:embed/>
                </p:oleObj>
              </mc:Choice>
              <mc:Fallback>
                <p:oleObj name="Graph" r:id="rId13" imgW="5486400" imgH="3000960" progId="Origin50.Graph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2092325"/>
                        <a:ext cx="4827587" cy="264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7942808" y="620713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42212" y="476672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25208" y="560455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028414" y="341279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17s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012384" y="1006321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17s</a:t>
            </a:r>
          </a:p>
          <a:p>
            <a:pPr algn="ctr"/>
            <a:r>
              <a:rPr lang="en-US" altLang="zh-CN" dirty="0"/>
              <a:t>+ Pulse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78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43" y="2547670"/>
            <a:ext cx="3960000" cy="297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94" y="2547670"/>
            <a:ext cx="3960000" cy="297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95" y="2693585"/>
            <a:ext cx="3960000" cy="29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90" y="201126"/>
            <a:ext cx="3630241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4139" y="230310"/>
                <a:ext cx="403873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=6.77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39" y="230310"/>
                <a:ext cx="4038734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六边形 8"/>
          <p:cNvSpPr/>
          <p:nvPr/>
        </p:nvSpPr>
        <p:spPr>
          <a:xfrm>
            <a:off x="8698953" y="1070041"/>
            <a:ext cx="1116000" cy="9720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8329206" y="729238"/>
            <a:ext cx="1944000" cy="1656000"/>
          </a:xfrm>
          <a:prstGeom prst="hexagon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8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43" y="535021"/>
            <a:ext cx="4140000" cy="31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95" y="641409"/>
            <a:ext cx="4140000" cy="31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34" y="624921"/>
            <a:ext cx="4140000" cy="310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54139" y="230310"/>
                <a:ext cx="519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=7.7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39" y="230310"/>
                <a:ext cx="51944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9" y="3711424"/>
            <a:ext cx="3600000" cy="27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8" y="3711424"/>
            <a:ext cx="3600000" cy="27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53" y="3758266"/>
            <a:ext cx="3600000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7783" y="3431136"/>
                <a:ext cx="53932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=17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=8.96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3" y="3431136"/>
                <a:ext cx="539320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46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2" y="339489"/>
            <a:ext cx="3960000" cy="297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37" y="339489"/>
            <a:ext cx="3960000" cy="297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2" y="495131"/>
            <a:ext cx="3960000" cy="29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54139" y="230310"/>
                <a:ext cx="51992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=12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=13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=8.75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39" y="230310"/>
                <a:ext cx="51992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37" y="3418668"/>
            <a:ext cx="3960000" cy="297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2" y="3649263"/>
            <a:ext cx="3960000" cy="297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7" y="3465131"/>
            <a:ext cx="3960000" cy="29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22756" y="3215249"/>
                <a:ext cx="51206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=12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=14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=7.85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56" y="3215249"/>
                <a:ext cx="512069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34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151</Words>
  <Application>Microsoft Office PowerPoint</Application>
  <PresentationFormat>宽屏</PresentationFormat>
  <Paragraphs>26</Paragraphs>
  <Slides>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Cambria Math</vt:lpstr>
      <vt:lpstr>Office 主题​​</vt:lpstr>
      <vt:lpstr>Graph</vt:lpstr>
      <vt:lpstr>PowerPoint 演示文稿</vt:lpstr>
      <vt:lpstr>PowerPoint 演示文稿</vt:lpstr>
      <vt:lpstr>STS Spectra with K Doping</vt:lpstr>
      <vt:lpstr>PowerPoint 演示文稿</vt:lpstr>
      <vt:lpstr>STS Line Map Taken at the Clean Surface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shiphys wang</cp:lastModifiedBy>
  <cp:revision>26</cp:revision>
  <dcterms:created xsi:type="dcterms:W3CDTF">2018-09-17T19:43:09Z</dcterms:created>
  <dcterms:modified xsi:type="dcterms:W3CDTF">2019-02-25T08:14:48Z</dcterms:modified>
</cp:coreProperties>
</file>